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0" r:id="rId6"/>
    <p:sldId id="261" r:id="rId7"/>
    <p:sldId id="264" r:id="rId8"/>
    <p:sldId id="265" r:id="rId9"/>
    <p:sldId id="266" r:id="rId10"/>
    <p:sldId id="263" r:id="rId11"/>
    <p:sldId id="267" r:id="rId12"/>
    <p:sldId id="270" r:id="rId13"/>
    <p:sldId id="272" r:id="rId14"/>
    <p:sldId id="271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epositphotos_26775711-stock-illustration-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88"/>
            <a:ext cx="8928992" cy="68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1663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Великосеверинівський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заклад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Перлинка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1" y="2420888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Презентація на тему:</a:t>
            </a:r>
          </a:p>
          <a:p>
            <a:endParaRPr lang="uk-UA" dirty="0"/>
          </a:p>
          <a:p>
            <a:pPr algn="ctr"/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«Здоров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дітей</a:t>
            </a:r>
            <a:r>
              <a:rPr lang="uk-UA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здоров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нації!» 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ртинки по запросу фон про здоровье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84161"/>
            <a:ext cx="2759694" cy="27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2402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Спортивна розвага «Сильними зростаємо, казки полюбляємо»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5)\IMG_20200124_100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4161"/>
            <a:ext cx="4069659" cy="30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5)\IMG_20200124_1018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9040"/>
            <a:ext cx="3600400" cy="29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49644"/>
            <a:ext cx="4029026" cy="302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6" y="236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981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Молодша різновікова група «Метелики»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Новая папка (3)\IMG_20200122_101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4875"/>
            <a:ext cx="2788285" cy="37261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43808" y="1484784"/>
            <a:ext cx="3511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«Охайність – </a:t>
            </a:r>
          </a:p>
          <a:p>
            <a:pPr algn="ctr"/>
            <a:r>
              <a:rPr lang="uk-UA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запорука здоров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я»</a:t>
            </a:r>
            <a:endParaRPr lang="ru-RU" sz="2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Новая папка (3)\IMG_20200122_1017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1582"/>
            <a:ext cx="2820164" cy="388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Картинки по запросу гігіє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70" y="3945831"/>
            <a:ext cx="4081636" cy="29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7629" y="204609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Комплексне заняття «Ведмедик в гостях у малят»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Картинки по запросу ведмедик картинка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62" y="762955"/>
            <a:ext cx="249631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Новая папка (3)\IMG_20200122_102214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7503"/>
            <a:ext cx="3240336" cy="456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Новая папка (3)\IMG_20200123_0719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39119"/>
            <a:ext cx="3420745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7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Новая папка (3)\IMG_20200123_094458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32448" cy="498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Новая папка (3)\IMG_20200122_0920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625563"/>
            <a:ext cx="3941946" cy="4992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99592" y="428328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«Одягайся по погоді – в лікарях не буде нагоди»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Новая папка (3)\IMG_20200123_091811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75613"/>
            <a:ext cx="2952621" cy="393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Новая папка (3)\IMG_20200123_074500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16632"/>
            <a:ext cx="3014345" cy="4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Новая папка (3)\IMG_20200123_093524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75613"/>
            <a:ext cx="2947035" cy="39395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3459" y="830615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Інтегроване заняття «Ой, летять,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летять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сніжинки»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404664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Дякуємо </a:t>
            </a:r>
          </a:p>
          <a:p>
            <a:pPr algn="ctr"/>
            <a:r>
              <a:rPr lang="uk-UA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увагу</a:t>
            </a:r>
            <a:endParaRPr lang="ru-RU" sz="7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4" y="1484784"/>
            <a:ext cx="8706271" cy="52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0"/>
            <a:ext cx="793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 різновікова група «Ромашка»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61665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B050"/>
                </a:solidFill>
              </a:rPr>
              <a:t>Комплекс вправ ранкової гімнастики «Веселі мишенята»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pic>
        <p:nvPicPr>
          <p:cNvPr id="2052" name="Picture 4" descr="C:\Users\User\Desktop\Новая папка (4)\IMG-7f71d2d110db844645b7052e3cc05b1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37" y="887591"/>
            <a:ext cx="4151287" cy="31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 (4)\IMG-53eb8b61d63b3b013dbebc23fd404af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51" y="4081074"/>
            <a:ext cx="3711848" cy="27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" y="3534890"/>
            <a:ext cx="3832529" cy="33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4)\IMG-2c5004f327e990a8f84d8c6a0c816e4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920549"/>
            <a:ext cx="4108724" cy="30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533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 з фізкультури «На арені цирку»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Новая папка (4)\IMG-b5b651020938b80e3d22cea173b71f4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2701"/>
            <a:ext cx="4187390" cy="32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цир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" y="692696"/>
            <a:ext cx="474335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Новая папка (4)\IMG-75a2499d4a9fed66a87f0be16ab6036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3" y="358975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овая папка (4)\IMG-641071c18fe900d29909c73f7f1952e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6156"/>
            <a:ext cx="4187390" cy="30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9033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Спортивна розвага «Будемо здорові!»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Новая папка (4)\IMG-2f633b753bd2319c2c7594594663b95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1" y="620688"/>
            <a:ext cx="4078247" cy="30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4)\IMG-89207c9a38e669e00dcc46a12337e85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48" y="591741"/>
            <a:ext cx="4003011" cy="29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овая папка (4)\IMG-795b18bed0cde8fa0103425dbff3539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6" y="3750758"/>
            <a:ext cx="4033563" cy="301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Новая папка (4)\IMG-40580eb464876e04b821925fd075178f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47" y="3690751"/>
            <a:ext cx="4068257" cy="30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Новая папка (4)\IMG-f7afc7eacd35c3b554275bba81e9e0d9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79" y="1916832"/>
            <a:ext cx="4649688" cy="33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3" name="Picture 5" descr="C:\Users\User\Desktop\Новая папка (4)\IMG-c7e5150da52e83d39e1e4fdf29c37a4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" y="3383702"/>
            <a:ext cx="4644007" cy="347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" y="0"/>
            <a:ext cx="4644007" cy="32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8936" y="69269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«Країна Здоров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я»</a:t>
            </a:r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Новая папка (4)\IMG_20200124_1101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8" y="553408"/>
            <a:ext cx="4315122" cy="30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Новая папка (4)\IMG_20200124_1105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20" y="553408"/>
            <a:ext cx="4351154" cy="30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 (4)\IMG_20200124_110732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0" y="3784327"/>
            <a:ext cx="4320480" cy="306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Новая папка (4)\IMG_20200124_110822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39" y="3755901"/>
            <a:ext cx="4376013" cy="309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46814" y="0"/>
            <a:ext cx="517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Екскурс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ія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Великосеверинівського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ФАПу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артинки по запросу гігіє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827128"/>
            <a:ext cx="2629272" cy="26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172" y="35635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«Здоровими зростаємо, про чистоту дбаємо»</a:t>
            </a:r>
            <a:endParaRPr lang="ru-RU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Новая папка (5)\IMG_20200124_111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3577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5)\IMG-e03614dd13450c2cdb1f9cb51123897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35" y="1412776"/>
            <a:ext cx="2891898" cy="38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 (5)\IMG_20200124_111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62" y="3641889"/>
            <a:ext cx="4157640" cy="31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-1141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      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Середня різновікова група «Бджілки»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276" y="18864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Бесіда «Щоб свої зубки міг ти далі зберегти»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Новая папка (5)\IMG-4640e8eb67a24388d88eacc6f2a0956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168232" cy="53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83"/>
            <a:ext cx="9144001" cy="68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161" y="10734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Ранкова гімнастика «Сонячні промінчики»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28-3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6403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3932"/>
            <a:ext cx="3793716" cy="284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" y="854785"/>
            <a:ext cx="3819933" cy="286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Новая папка (5)\IMG_20200124_1037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148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2020-01-23T12:36:18Z</dcterms:created>
  <dcterms:modified xsi:type="dcterms:W3CDTF">2020-01-28T09:02:07Z</dcterms:modified>
</cp:coreProperties>
</file>